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41CE-4082-49D0-A125-652622498141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A5F3-2823-44F5-BBE8-E7BC35D8B4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19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41CE-4082-49D0-A125-652622498141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A5F3-2823-44F5-BBE8-E7BC35D8B4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59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41CE-4082-49D0-A125-652622498141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A5F3-2823-44F5-BBE8-E7BC35D8B4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82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41CE-4082-49D0-A125-652622498141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A5F3-2823-44F5-BBE8-E7BC35D8B4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51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41CE-4082-49D0-A125-652622498141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A5F3-2823-44F5-BBE8-E7BC35D8B4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54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41CE-4082-49D0-A125-652622498141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A5F3-2823-44F5-BBE8-E7BC35D8B4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56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41CE-4082-49D0-A125-652622498141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A5F3-2823-44F5-BBE8-E7BC35D8B4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93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41CE-4082-49D0-A125-652622498141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A5F3-2823-44F5-BBE8-E7BC35D8B4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0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41CE-4082-49D0-A125-652622498141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A5F3-2823-44F5-BBE8-E7BC35D8B4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84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41CE-4082-49D0-A125-652622498141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A5F3-2823-44F5-BBE8-E7BC35D8B4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10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41CE-4082-49D0-A125-652622498141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A5F3-2823-44F5-BBE8-E7BC35D8B4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85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241CE-4082-49D0-A125-652622498141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4A5F3-2823-44F5-BBE8-E7BC35D8B4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71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0"/>
            <a:ext cx="12191619" cy="68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76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2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Janaína Oliveira Queiroz</dc:creator>
  <cp:lastModifiedBy>Janaína Oliveira Queiroz</cp:lastModifiedBy>
  <cp:revision>1</cp:revision>
  <dcterms:created xsi:type="dcterms:W3CDTF">2023-08-17T15:00:33Z</dcterms:created>
  <dcterms:modified xsi:type="dcterms:W3CDTF">2023-08-17T15:06:13Z</dcterms:modified>
</cp:coreProperties>
</file>